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3618-1C34-41DA-8F08-95DAC1B67605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FC43C-2648-4568-8E91-0A555BAD1D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FC43C-2648-4568-8E91-0A555BAD1DC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5131B0-5731-4780-B792-0A4F624EB9EA}" type="datetimeFigureOut">
              <a:rPr lang="fr-FR" smtClean="0"/>
              <a:pPr/>
              <a:t>28/05/2013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BF3431-917A-4BC6-9F3C-11D5986DD6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i="1" dirty="0" smtClean="0"/>
              <a:t>Le Pavillon de l’aurore</a:t>
            </a:r>
            <a:r>
              <a:rPr lang="fr-FR" dirty="0" smtClean="0"/>
              <a:t>,</a:t>
            </a:r>
            <a:br>
              <a:rPr lang="fr-FR" dirty="0" smtClean="0"/>
            </a:br>
            <a:r>
              <a:rPr lang="fr-FR" dirty="0" smtClean="0"/>
              <a:t> le Brun (1619-1690)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Charles le Brun est né en 1619, est mort en 1690. Il est le fils de Nicolas le brun et il est sculpteur. Avant de devenir peintre, il a été décorateur au château de Versailles à la Cour de Louis XIV. </a:t>
            </a:r>
            <a:endParaRPr lang="fr-FR" dirty="0"/>
          </a:p>
        </p:txBody>
      </p:sp>
      <p:pic>
        <p:nvPicPr>
          <p:cNvPr id="2050" name="Picture 2" descr="http://amis-vaux-le-vicomte.com/img/chateau/chateau_charles_le_br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52"/>
            <a:ext cx="176690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A l’intérieur du pavillon, sous la coupole, on trouve une grande peinture réalisée par Charles Le Brun, le peintre officiel de Louis XIV : L’Aurore sur son char.</a:t>
            </a:r>
          </a:p>
          <a:p>
            <a:pPr algn="just">
              <a:buNone/>
            </a:pPr>
            <a:r>
              <a:rPr lang="fr-FR" dirty="0" smtClean="0"/>
              <a:t>Sur cette fresque, on voit l’aurore sur son char tiré par deux chevaux noirs qui chasse la nuit et prépare l’arrivée du char du soleil. </a:t>
            </a:r>
            <a:br>
              <a:rPr lang="fr-FR" dirty="0" smtClean="0"/>
            </a:br>
            <a:r>
              <a:rPr lang="fr-FR" dirty="0" smtClean="0"/>
              <a:t>Les personnages représentés sont des dieux et des déesses de la mythologie grecque et romaine : Dionysos, Flore, Diane…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1)Description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85720" y="1285860"/>
            <a:ext cx="3929090" cy="478634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http://www.matvpratique.com/video/2799-colbert-et-louis-xiv-au-pavillon-de-l-aurore-a-sceaux. </a:t>
            </a:r>
          </a:p>
          <a:p>
            <a:pPr algn="just"/>
            <a:r>
              <a:rPr lang="fr-FR" dirty="0" smtClean="0"/>
              <a:t>Cela raconte les détails les plus important de l’œuvre. De 5min10s à 6min48s.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2)Description (suite)</a:t>
            </a:r>
            <a:endParaRPr lang="fr-FR" dirty="0"/>
          </a:p>
        </p:txBody>
      </p:sp>
      <p:pic>
        <p:nvPicPr>
          <p:cNvPr id="15362" name="yui_3_5_1_5_1364228562158_751" descr="http://www.foroxerbar.com/files/posted_images/user_50_0charles_le_brun__l__aurore__vo_te_du_pavillon_de_l__aurore__sceaux__mus_e_de_l__ile_de_fr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28736"/>
            <a:ext cx="4214842" cy="421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57158" y="1285860"/>
            <a:ext cx="4857784" cy="25003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A droite, voici le pavillon vu de l’extérieur.</a:t>
            </a:r>
          </a:p>
          <a:p>
            <a:pPr algn="just">
              <a:buNone/>
            </a:pPr>
            <a:r>
              <a:rPr lang="fr-FR" dirty="0" smtClean="0"/>
              <a:t>Ci-dessous, une partie de la coupole.</a:t>
            </a:r>
          </a:p>
          <a:p>
            <a:pPr algn="just">
              <a:buNone/>
            </a:pPr>
            <a:r>
              <a:rPr lang="fr-FR" dirty="0" smtClean="0"/>
              <a:t>Et ci-dessous, à droite, un ange faisant partie du tableau.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3)Images du tableau</a:t>
            </a:r>
            <a:endParaRPr lang="fr-FR" dirty="0"/>
          </a:p>
        </p:txBody>
      </p:sp>
      <p:pic>
        <p:nvPicPr>
          <p:cNvPr id="1026" name="Picture 2" descr="http://promenades.hauts-de-seine.net/image/image_gallery?uuid=69ae108d-1897-4404-86fb-8b80978f4516&amp;groupId=10128&amp;t=1244044060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929066"/>
            <a:ext cx="2743200" cy="1828800"/>
          </a:xfrm>
          <a:prstGeom prst="rect">
            <a:avLst/>
          </a:prstGeom>
          <a:noFill/>
        </p:spPr>
      </p:pic>
      <p:pic>
        <p:nvPicPr>
          <p:cNvPr id="1028" name="Picture 4" descr="http://2.bp.blogspot.com/-0I9Qy6wQ564/T2e3cvk12dI/AAAAAAAAE8o/T3EIbU96eRE/s1600/le+pavillon+de+l+aur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500174"/>
            <a:ext cx="2738457" cy="2053843"/>
          </a:xfrm>
          <a:prstGeom prst="rect">
            <a:avLst/>
          </a:prstGeom>
          <a:noFill/>
        </p:spPr>
      </p:pic>
      <p:pic>
        <p:nvPicPr>
          <p:cNvPr id="1030" name="Picture 6" descr="http://2.bp.blogspot.com/_IAl59B0FjxY/TKROD8sgOGI/AAAAAAAAAVg/kK8v38tNRgM/s1600/auror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929066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 parc des Sceaux, où se trouve le pavillon de l’Aurore, appartenait à  Jean-Baptiste Colbert, qui est ministre du roi Soleil.</a:t>
            </a:r>
          </a:p>
          <a:p>
            <a:pPr algn="just"/>
            <a:r>
              <a:rPr lang="fr-FR" dirty="0" smtClean="0"/>
              <a:t>Pour Charles le Brun et pour Colbert, le roi Soleil est comparé à dieu tout puissant. Colbert veut se mettre en valeur grâce au roi Soleil. Ceux qui fréquentent le bâtiment à l’époque, et qui peuvent ainsi admirer cette peinture, sont les nobles.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4)Conclusion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Ce diaporama vous a été présenté par </a:t>
            </a:r>
            <a:r>
              <a:rPr lang="fr-FR" dirty="0" smtClean="0"/>
              <a:t>Dylan (5</a:t>
            </a:r>
            <a:r>
              <a:rPr lang="fr-FR" baseline="30000" dirty="0" smtClean="0"/>
              <a:t>e</a:t>
            </a:r>
            <a:r>
              <a:rPr lang="fr-FR" dirty="0" smtClean="0"/>
              <a:t>2) </a:t>
            </a:r>
            <a:r>
              <a:rPr lang="fr-FR" dirty="0" smtClean="0"/>
              <a:t>et </a:t>
            </a:r>
            <a:r>
              <a:rPr lang="fr-FR" smtClean="0"/>
              <a:t>Valentin </a:t>
            </a:r>
            <a:r>
              <a:rPr lang="fr-FR" smtClean="0"/>
              <a:t>(5</a:t>
            </a:r>
            <a:r>
              <a:rPr lang="fr-FR" baseline="30000" smtClean="0"/>
              <a:t>e</a:t>
            </a:r>
            <a:r>
              <a:rPr lang="fr-FR" smtClean="0"/>
              <a:t>2)</a:t>
            </a:r>
            <a:endParaRPr lang="fr-FR" dirty="0" smtClean="0"/>
          </a:p>
          <a:p>
            <a:pPr algn="ctr"/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sz="9600" dirty="0" smtClean="0">
                <a:solidFill>
                  <a:srgbClr val="FF0000"/>
                </a:solidFill>
                <a:latin typeface="Algerian" pitchFamily="82" charset="0"/>
              </a:rPr>
              <a:t>FIN</a:t>
            </a:r>
            <a:endParaRPr lang="fr-FR" sz="9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228</Words>
  <Application>Microsoft Office PowerPoint</Application>
  <PresentationFormat>Affichage à l'écran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Rotonde</vt:lpstr>
      <vt:lpstr>Le Pavillon de l’aurore,  le Brun (1619-1690)</vt:lpstr>
      <vt:lpstr>1)Description </vt:lpstr>
      <vt:lpstr>2)Description (suite)</vt:lpstr>
      <vt:lpstr>3)Images du tableau</vt:lpstr>
      <vt:lpstr>4)Conclusion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Pavillon de L’aurore le Brun (1619-1690)</dc:title>
  <dc:creator>dylan.metayer</dc:creator>
  <cp:lastModifiedBy>Charles-Henri</cp:lastModifiedBy>
  <cp:revision>24</cp:revision>
  <dcterms:created xsi:type="dcterms:W3CDTF">2013-04-08T14:59:25Z</dcterms:created>
  <dcterms:modified xsi:type="dcterms:W3CDTF">2013-05-28T19:51:02Z</dcterms:modified>
</cp:coreProperties>
</file>